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2" r:id="rId4"/>
    <p:sldId id="1143" r:id="rId5"/>
    <p:sldId id="1147" r:id="rId6"/>
    <p:sldId id="1148" r:id="rId7"/>
    <p:sldId id="1149" r:id="rId8"/>
    <p:sldId id="1144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实战演练篇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66934"/>
            <a:ext cx="11485848" cy="1200329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通过采访米娅和杰克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讲述了他们运用科学发明解决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日常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问题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故事。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590" y="2742078"/>
            <a:ext cx="1932195" cy="44889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073" y="1072433"/>
            <a:ext cx="11710266" cy="1348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12140" algn="ctr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Solve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Everyday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 is not just about experiments in a lab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can also be used to solve real-world problems and make life better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Here’s an interview with two young scientists, Mia and Jack, who recently joined in a science fair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9414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03663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◆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introduce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project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indent="612140" hangingPunct="0">
              <a:lnSpc>
                <a:spcPct val="12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Mia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created a smart watering system for plants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uses sensors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感测器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see if the soil is dry and waters the plants by itself when needed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</a:t>
            </a:r>
            <a:r>
              <a:rPr lang="en-US" altLang="zh-CN" sz="20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2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designed a tool that turns plastic waste into small building blocks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blocks can be used to make furniture or even small houses, reducing plastic pollution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636912"/>
            <a:ext cx="11485848" cy="1903663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be afraid to fail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inspired your project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 follow the rules strictly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enjoyed trying different kinds of plastic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helps save water and keeps plants healthy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847" y="4581128"/>
            <a:ext cx="11485848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created a smart watering system for plants. </a:t>
            </a:r>
            <a:r>
              <a:rPr lang="en-US" altLang="zh-CN" sz="2000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uses sensors to see if the soil is dry and waters the plants by itself when needed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此处是说米娅发明的智能浇水系统能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传感器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检测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土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zh-CN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zh-CN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时间、条件、让步、方式等状语从句的主语与主句主语一致</a:t>
            </a:r>
            <a:r>
              <a:rPr lang="zh-CN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或从句主语是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且从句谓语含有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动词时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从句主语和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动词可以省略。</a:t>
            </a:r>
            <a:endParaRPr lang="zh-CN" altLang="zh-CN" sz="200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壤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湿度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并自动浇水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这有助于节约用水并使植物保持健康。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339699" y="1482896"/>
            <a:ext cx="356188" cy="4294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smtClean="0"/>
              <a:t>E</a:t>
            </a:r>
          </a:p>
        </p:txBody>
      </p:sp>
      <p:pic>
        <p:nvPicPr>
          <p:cNvPr id="6" name="箭头右.eps" descr="id:214749044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15651" y="5354362"/>
            <a:ext cx="322971" cy="254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87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49857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◆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</a:t>
            </a:r>
            <a:r>
              <a:rPr lang="en-US" altLang="zh-CN" sz="20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3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Mia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people often forget to water their plants, especially during busy days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wanted to find a way to help plants live without needing care all the time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3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saw how much plastic waste is harming the environment, and I wanted to find a way to reuse it instead of throwing it away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780928"/>
            <a:ext cx="11485848" cy="2049857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be afraid to fail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inspired your project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 follow the rules strictly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enjoyed trying different kinds of plastic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helps save water and keeps plants healthy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847" y="4843659"/>
            <a:ext cx="11485848" cy="1249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“Many people often forget to water their plants...all the time.”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saw how much plastic waste is harming the environment... throwing it away.”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后文分别讲述了米娅和杰克发明项目的灵感来源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是什么激发了你们的项目？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691526" y="717569"/>
            <a:ext cx="356188" cy="4524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/>
              <a:t>B</a:t>
            </a:r>
            <a:endParaRPr lang="en-US" altLang="zh-CN" sz="2000" smtClean="0"/>
          </a:p>
        </p:txBody>
      </p:sp>
    </p:spTree>
    <p:extLst>
      <p:ext uri="{BB962C8B-B14F-4D97-AF65-F5344CB8AC3E}">
        <p14:creationId xmlns:p14="http://schemas.microsoft.com/office/powerpoint/2010/main" val="2874168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3899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◆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project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Mia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Programming the sensors was my favourite part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challenging but fun to see how technology can solve real-life problems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wanted to find out which ones were best for making the blocks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608631"/>
            <a:ext cx="11485848" cy="249299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be afraid to fail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inspired your project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 follow the rules strictly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enjoyed trying different kinds of plastic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helps save water and keeps plants healthy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406574" y="5131691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根据前文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designed a tool that turns plastic waste into small building blocks.”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wanted to find out which ones were best for making the blocks.”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杰克设计的工具是将塑料废物变成建筑积木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以找出最适合制作积木的材料</a:t>
            </a:r>
            <a:r>
              <a:rPr lang="en-US" altLang="zh-CN" sz="2000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D“</a:t>
            </a:r>
            <a:r>
              <a:rPr lang="zh-CN" altLang="zh-CN" sz="2000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我很享受尝试不同种类的塑料（</a:t>
            </a:r>
            <a:r>
              <a:rPr lang="zh-CN" altLang="zh-CN" sz="2000" b="1" spc="-9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的过程</a:t>
            </a:r>
            <a:r>
              <a:rPr lang="zh-CN" altLang="zh-CN" sz="2000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r>
              <a:rPr lang="en-US" altLang="zh-CN" sz="2000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</a:t>
            </a:r>
            <a:r>
              <a:rPr lang="zh-CN" altLang="zh-CN" sz="2000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sz="2000" b="1" spc="-9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spc="-9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b="1" spc="-9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197166" y="2136817"/>
            <a:ext cx="370614" cy="4524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/>
              <a:t>D</a:t>
            </a:r>
            <a:endParaRPr lang="en-US" altLang="zh-CN" sz="2000" smtClean="0"/>
          </a:p>
        </p:txBody>
      </p:sp>
    </p:spTree>
    <p:extLst>
      <p:ext uri="{BB962C8B-B14F-4D97-AF65-F5344CB8AC3E}">
        <p14:creationId xmlns:p14="http://schemas.microsoft.com/office/powerpoint/2010/main" val="1349776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47732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◆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advice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project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beginners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Mia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 with a problem you care about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love something, it’s easier to keep going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 mistake teaches you something new and helps you improve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132856"/>
            <a:ext cx="11485848" cy="249299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be afraid to fail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inspired your project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 follow the rules strictly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enjoyed trying different kinds of plastic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helps save water and keeps plants healthy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406574" y="4686255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“Every mistake teaches you something new and helps you improve.”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此处杰克说每个错误都能教会你新东西并帮助你进步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不要害怕失败。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197166" y="1691381"/>
            <a:ext cx="370614" cy="4524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smtClean="0"/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2638683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invention do you think is more useful, Mia’s or Jack’s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不超过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                    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 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                    _______________________________ 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                    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187" y="854167"/>
            <a:ext cx="4041875" cy="491761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9998" y="17694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Mia’s invention is more useful because it helps keep plants alive easily./ Jack’s invention is more useful because it helps to protect the environment.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开放性试题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言之有理即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4441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501</TotalTime>
  <Words>701</Words>
  <Application>Microsoft Office PowerPoint</Application>
  <PresentationFormat>自定义</PresentationFormat>
  <Paragraphs>51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453</cp:revision>
  <dcterms:created xsi:type="dcterms:W3CDTF">2020-11-06T05:24:00Z</dcterms:created>
  <dcterms:modified xsi:type="dcterms:W3CDTF">2025-09-17T16:30:00Z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